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1D830-FDD8-D14C-A3DF-A3C69304A69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F600D-33C6-C840-8EFE-9FB978E500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67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F600D-33C6-C840-8EFE-9FB978E5002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34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574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78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8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482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8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07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25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8329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850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75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6A07D-D56D-2B42-A7E5-F5D9FF18EFD5}" type="datetimeFigureOut">
              <a:rPr lang="fr-FR" smtClean="0"/>
              <a:t>23/06/17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766B7-8ED4-614D-86C7-2C5131CF1C2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56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ole-med-sport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638799"/>
            <a:ext cx="6400800" cy="694267"/>
          </a:xfrm>
        </p:spPr>
        <p:txBody>
          <a:bodyPr>
            <a:normAutofit fontScale="62500" lnSpcReduction="20000"/>
          </a:bodyPr>
          <a:lstStyle/>
          <a:p>
            <a:r>
              <a:rPr lang="fr-FR" dirty="0" err="1" smtClean="0"/>
              <a:t>Dr.Yann</a:t>
            </a:r>
            <a:r>
              <a:rPr lang="fr-FR" dirty="0" smtClean="0"/>
              <a:t> Mossler</a:t>
            </a:r>
          </a:p>
          <a:p>
            <a:r>
              <a:rPr lang="fr-FR" dirty="0" smtClean="0"/>
              <a:t>1er </a:t>
            </a:r>
            <a:r>
              <a:rPr lang="fr-FR" dirty="0" smtClean="0"/>
              <a:t>juillet 2017</a:t>
            </a:r>
            <a:endParaRPr lang="fr-FR" dirty="0"/>
          </a:p>
        </p:txBody>
      </p:sp>
      <p:pic>
        <p:nvPicPr>
          <p:cNvPr id="5" name="Image 4" descr="Logo-carre-contour-noir-avec-texte 850k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2" y="406401"/>
            <a:ext cx="4572000" cy="4572000"/>
          </a:xfrm>
          <a:prstGeom prst="rect">
            <a:avLst/>
          </a:prstGeom>
        </p:spPr>
      </p:pic>
      <p:pic>
        <p:nvPicPr>
          <p:cNvPr id="7" name="Image 6" descr="hqdefaul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r="12499"/>
          <a:stretch/>
        </p:blipFill>
        <p:spPr>
          <a:xfrm>
            <a:off x="4697411" y="406401"/>
            <a:ext cx="4565121" cy="46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18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 smtClean="0"/>
              <a:t>Département paramédical:</a:t>
            </a:r>
          </a:p>
          <a:p>
            <a:r>
              <a:rPr lang="fr-FR" dirty="0" smtClean="0"/>
              <a:t>Micro-nutrition/</a:t>
            </a:r>
            <a:r>
              <a:rPr lang="fr-FR" dirty="0" smtClean="0"/>
              <a:t>diététique</a:t>
            </a:r>
          </a:p>
          <a:p>
            <a:r>
              <a:rPr lang="fr-FR" dirty="0" smtClean="0"/>
              <a:t>Podologie</a:t>
            </a:r>
            <a:endParaRPr lang="fr-FR" dirty="0"/>
          </a:p>
          <a:p>
            <a:r>
              <a:rPr lang="fr-FR" dirty="0" smtClean="0"/>
              <a:t>Préparation mentale</a:t>
            </a:r>
          </a:p>
          <a:p>
            <a:r>
              <a:rPr lang="fr-FR" dirty="0" smtClean="0"/>
              <a:t>Psycho </a:t>
            </a:r>
            <a:r>
              <a:rPr lang="fr-FR" dirty="0" smtClean="0"/>
              <a:t>du </a:t>
            </a:r>
            <a:r>
              <a:rPr lang="fr-FR" dirty="0" smtClean="0"/>
              <a:t>sport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885" y="2887579"/>
            <a:ext cx="3081421" cy="30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6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 smtClean="0"/>
              <a:t>Département Récupération Active:</a:t>
            </a:r>
          </a:p>
          <a:p>
            <a:r>
              <a:rPr lang="fr-FR" dirty="0" smtClean="0"/>
              <a:t>Cryothérapie Corps </a:t>
            </a:r>
            <a:r>
              <a:rPr lang="fr-FR" dirty="0" smtClean="0"/>
              <a:t>Entier à l’azote</a:t>
            </a:r>
          </a:p>
          <a:p>
            <a:r>
              <a:rPr lang="fr-FR" dirty="0" err="1" smtClean="0"/>
              <a:t>Balnéo</a:t>
            </a:r>
            <a:endParaRPr lang="fr-FR" dirty="0"/>
          </a:p>
          <a:p>
            <a:r>
              <a:rPr lang="fr-FR" dirty="0" smtClean="0"/>
              <a:t>Affusion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62" y="3428999"/>
            <a:ext cx="3075967" cy="307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60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Concrètement :</a:t>
            </a:r>
          </a:p>
          <a:p>
            <a:pPr marL="0" indent="0">
              <a:buNone/>
            </a:pPr>
            <a:r>
              <a:rPr lang="fr-FR" dirty="0" smtClean="0"/>
              <a:t>Dimanche</a:t>
            </a:r>
            <a:r>
              <a:rPr lang="fr-FR" dirty="0" smtClean="0"/>
              <a:t>:</a:t>
            </a:r>
            <a:endParaRPr lang="is-IS" dirty="0"/>
          </a:p>
        </p:txBody>
      </p:sp>
      <p:pic>
        <p:nvPicPr>
          <p:cNvPr id="4" name="Imag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7" y="3331263"/>
            <a:ext cx="3808104" cy="2534120"/>
          </a:xfrm>
          <a:prstGeom prst="rect">
            <a:avLst/>
          </a:prstGeom>
        </p:spPr>
      </p:pic>
      <p:pic>
        <p:nvPicPr>
          <p:cNvPr id="5" name="Image 4" descr="blessure-football-docteur-philippe-loriau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14" y="3331263"/>
            <a:ext cx="4070767" cy="25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64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pic>
        <p:nvPicPr>
          <p:cNvPr id="4" name="Espace réservé du contenu 3" descr="images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r="977"/>
          <a:stretch>
            <a:fillRect/>
          </a:stretch>
        </p:blipFill>
        <p:spPr>
          <a:xfrm>
            <a:off x="457199" y="1807093"/>
            <a:ext cx="5507171" cy="3028732"/>
          </a:xfrm>
        </p:spPr>
      </p:pic>
      <p:pic>
        <p:nvPicPr>
          <p:cNvPr id="5" name="Imag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83" y="2565652"/>
            <a:ext cx="3728817" cy="364668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3551" y="5310414"/>
            <a:ext cx="4714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Genou, entorse, déchirures, </a:t>
            </a:r>
            <a:r>
              <a:rPr lang="fr-FR" sz="2800" b="1" dirty="0" err="1" smtClean="0"/>
              <a:t>etc</a:t>
            </a:r>
            <a:r>
              <a:rPr lang="is-IS" sz="2800" b="1" dirty="0" smtClean="0"/>
              <a:t>…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68705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775" y="1417638"/>
            <a:ext cx="8565025" cy="5262063"/>
          </a:xfrm>
        </p:spPr>
        <p:txBody>
          <a:bodyPr/>
          <a:lstStyle/>
          <a:p>
            <a:pPr marL="0" indent="0">
              <a:buNone/>
            </a:pPr>
            <a:r>
              <a:rPr lang="fr-FR" b="1" u="sng" dirty="0" smtClean="0"/>
              <a:t>Lundi</a:t>
            </a:r>
            <a:r>
              <a:rPr lang="is-IS" b="1" dirty="0" smtClean="0"/>
              <a:t>…</a:t>
            </a:r>
            <a:endParaRPr lang="fr-FR" b="1" dirty="0"/>
          </a:p>
        </p:txBody>
      </p:sp>
      <p:pic>
        <p:nvPicPr>
          <p:cNvPr id="4" name="Image 3" descr="docteur-house-fond-decran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6" y="2311777"/>
            <a:ext cx="4173136" cy="3129852"/>
          </a:xfrm>
          <a:prstGeom prst="rect">
            <a:avLst/>
          </a:prstGeom>
        </p:spPr>
      </p:pic>
      <p:pic>
        <p:nvPicPr>
          <p:cNvPr id="5" name="Image 4" descr="images-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197" y="2931192"/>
            <a:ext cx="4757729" cy="31949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56923" y="1417638"/>
            <a:ext cx="22093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Médecins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3183548" y="1400243"/>
            <a:ext cx="66280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Examen, diagnostic, traitement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362465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Lundi</a:t>
            </a:r>
            <a:r>
              <a:rPr lang="fr-FR" b="1" u="sng" dirty="0" smtClean="0"/>
              <a:t>:</a:t>
            </a:r>
            <a:endParaRPr lang="fr-FR" b="1" u="sng" dirty="0"/>
          </a:p>
        </p:txBody>
      </p:sp>
      <p:pic>
        <p:nvPicPr>
          <p:cNvPr id="4" name="Image 3" descr="images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745"/>
            <a:ext cx="3048000" cy="2197100"/>
          </a:xfrm>
          <a:prstGeom prst="rect">
            <a:avLst/>
          </a:prstGeom>
        </p:spPr>
      </p:pic>
      <p:pic>
        <p:nvPicPr>
          <p:cNvPr id="5" name="Image 4" descr="WinBack2367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05" y="2434954"/>
            <a:ext cx="3683466" cy="2559969"/>
          </a:xfrm>
          <a:prstGeom prst="rect">
            <a:avLst/>
          </a:prstGeom>
        </p:spPr>
      </p:pic>
      <p:pic>
        <p:nvPicPr>
          <p:cNvPr id="6" name="Image 5" descr="compression-glacee.jp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865" y="3389295"/>
            <a:ext cx="3429000" cy="3429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32959" y="1449995"/>
            <a:ext cx="5653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Soins: kinés, laser, </a:t>
            </a:r>
            <a:r>
              <a:rPr lang="fr-FR" sz="3200" b="1" dirty="0" err="1" smtClean="0"/>
              <a:t>tecar</a:t>
            </a:r>
            <a:r>
              <a:rPr lang="fr-FR" sz="3200" b="1" dirty="0" smtClean="0"/>
              <a:t>, </a:t>
            </a:r>
            <a:r>
              <a:rPr lang="fr-FR" sz="3200" b="1" dirty="0" err="1" smtClean="0"/>
              <a:t>cryocompression</a:t>
            </a:r>
            <a:r>
              <a:rPr lang="fr-FR" sz="3200" b="1" dirty="0" smtClean="0"/>
              <a:t>, </a:t>
            </a:r>
            <a:r>
              <a:rPr lang="fr-FR" sz="3200" b="1" dirty="0" err="1" smtClean="0"/>
              <a:t>etc</a:t>
            </a:r>
            <a:r>
              <a:rPr lang="is-IS" sz="3200" b="1" dirty="0" smtClean="0"/>
              <a:t>…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419491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Lundi</a:t>
            </a:r>
            <a:r>
              <a:rPr lang="fr-FR" b="1" u="sng" dirty="0" smtClean="0"/>
              <a:t>:</a:t>
            </a:r>
            <a:endParaRPr lang="fr-FR" b="1" u="sng" dirty="0"/>
          </a:p>
        </p:txBody>
      </p:sp>
      <p:pic>
        <p:nvPicPr>
          <p:cNvPr id="4" name="Image 3" descr="Unknow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33" y="2164232"/>
            <a:ext cx="2857500" cy="2857500"/>
          </a:xfrm>
          <a:prstGeom prst="rect">
            <a:avLst/>
          </a:prstGeom>
        </p:spPr>
      </p:pic>
      <p:pic>
        <p:nvPicPr>
          <p:cNvPr id="5" name="Image 4" descr="exercice-gainage-travailler-ensemble-abdominaux-perdre-ventre-assis-jambes-tendu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373" y="2380073"/>
            <a:ext cx="3644900" cy="1574800"/>
          </a:xfrm>
          <a:prstGeom prst="rect">
            <a:avLst/>
          </a:prstGeom>
        </p:spPr>
      </p:pic>
      <p:pic>
        <p:nvPicPr>
          <p:cNvPr id="6" name="Image 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87" y="4521140"/>
            <a:ext cx="2794000" cy="1879600"/>
          </a:xfrm>
          <a:prstGeom prst="rect">
            <a:avLst/>
          </a:prstGeom>
        </p:spPr>
      </p:pic>
      <p:pic>
        <p:nvPicPr>
          <p:cNvPr id="7" name="Image 6" descr="domaine-colombier-balneotherapie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26" y="3954873"/>
            <a:ext cx="4115014" cy="20214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53722" y="1417638"/>
            <a:ext cx="6788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Préparateurs physique et mental:</a:t>
            </a:r>
          </a:p>
          <a:p>
            <a:r>
              <a:rPr lang="fr-FR" sz="2800" b="1" u="sng" dirty="0" smtClean="0">
                <a:solidFill>
                  <a:srgbClr val="FF0000"/>
                </a:solidFill>
              </a:rPr>
              <a:t>Maintien de la condition physique</a:t>
            </a:r>
            <a:endParaRPr lang="fr-FR" sz="2800" b="1" u="sng" dirty="0">
              <a:solidFill>
                <a:srgbClr val="FF0000"/>
              </a:solidFill>
            </a:endParaRPr>
          </a:p>
        </p:txBody>
      </p:sp>
      <p:sp useBgFill="1">
        <p:nvSpPr>
          <p:cNvPr id="9" name="ZoneTexte 8"/>
          <p:cNvSpPr txBox="1"/>
          <p:nvPr/>
        </p:nvSpPr>
        <p:spPr>
          <a:xfrm>
            <a:off x="-24768" y="3246987"/>
            <a:ext cx="9794192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EVITER LE DECONDITIONNEMENT DES J1 !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3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1165" y="3768199"/>
            <a:ext cx="8229600" cy="26440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6000" dirty="0">
              <a:hlinkClick r:id="rId2"/>
            </a:endParaRPr>
          </a:p>
          <a:p>
            <a:pPr marL="0" indent="0">
              <a:buNone/>
            </a:pPr>
            <a:r>
              <a:rPr lang="fr-FR" sz="6000" dirty="0" smtClean="0">
                <a:hlinkClick r:id="rId2"/>
              </a:rPr>
              <a:t>www.pole-med-sport.fr</a:t>
            </a:r>
            <a:endParaRPr lang="fr-FR" sz="6000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26508" y="1582950"/>
            <a:ext cx="6297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 smtClean="0"/>
              <a:t>                                  			</a:t>
            </a:r>
            <a:r>
              <a:rPr lang="fr-FR" sz="6000" u="sng" dirty="0" smtClean="0"/>
              <a:t>	MERCI!</a:t>
            </a:r>
            <a:endParaRPr lang="fr-FR" sz="6000" u="sng" dirty="0"/>
          </a:p>
        </p:txBody>
      </p:sp>
      <p:pic>
        <p:nvPicPr>
          <p:cNvPr id="5" name="Image 4" descr="hqdefault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8" r="12499"/>
          <a:stretch/>
        </p:blipFill>
        <p:spPr>
          <a:xfrm>
            <a:off x="5587499" y="1415527"/>
            <a:ext cx="3573898" cy="3674696"/>
          </a:xfrm>
          <a:prstGeom prst="rect">
            <a:avLst/>
          </a:prstGeom>
        </p:spPr>
      </p:pic>
      <p:pic>
        <p:nvPicPr>
          <p:cNvPr id="6" name="Image 5" descr="Logo-carre-contour-noir-avec-texte 850k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2950"/>
            <a:ext cx="3395450" cy="33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51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Début d’un partenariat historique ! </a:t>
            </a:r>
          </a:p>
          <a:p>
            <a:endParaRPr lang="fr-FR" dirty="0"/>
          </a:p>
        </p:txBody>
      </p:sp>
      <p:pic>
        <p:nvPicPr>
          <p:cNvPr id="4" name="Imag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00" y="2739440"/>
            <a:ext cx="4182534" cy="25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Pôle MED Sport /District de Provence</a:t>
            </a:r>
            <a:endParaRPr lang="fr-FR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724"/>
            <a:ext cx="8229600" cy="4708525"/>
          </a:xfrm>
        </p:spPr>
        <p:txBody>
          <a:bodyPr/>
          <a:lstStyle/>
          <a:p>
            <a:r>
              <a:rPr lang="fr-FR" dirty="0" smtClean="0"/>
              <a:t>PMS est 1 centre Médico-sportif dédié à la prise en charge exhaustive du sportif: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 descr="13169329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231" y="2982984"/>
            <a:ext cx="3175000" cy="3175000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2328526" y="2763792"/>
            <a:ext cx="892097" cy="777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5494692" y="5080127"/>
            <a:ext cx="758909" cy="616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5624751" y="4027708"/>
            <a:ext cx="900096" cy="126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5742820" y="2763792"/>
            <a:ext cx="819389" cy="7775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200348" y="3925226"/>
            <a:ext cx="914400" cy="228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2491258" y="5083375"/>
            <a:ext cx="729365" cy="6161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967698" y="2549295"/>
            <a:ext cx="149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Médecins</a:t>
            </a:r>
            <a:endParaRPr lang="fr-FR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263595" y="3692199"/>
            <a:ext cx="1064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Kinés</a:t>
            </a:r>
            <a:endParaRPr lang="fr-FR" sz="2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457200" y="5696319"/>
            <a:ext cx="2657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Micro-</a:t>
            </a:r>
            <a:r>
              <a:rPr lang="fr-FR" sz="2400" b="1" dirty="0" err="1" smtClean="0"/>
              <a:t>Nutritioniste</a:t>
            </a:r>
            <a:endParaRPr lang="fr-FR" sz="2400" b="1" dirty="0" smtClean="0"/>
          </a:p>
          <a:p>
            <a:r>
              <a:rPr lang="fr-FR" sz="2400" b="1" dirty="0" smtClean="0"/>
              <a:t>diététique</a:t>
            </a:r>
            <a:endParaRPr lang="fr-FR" sz="2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6562209" y="2549295"/>
            <a:ext cx="2581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Cryothérapie </a:t>
            </a:r>
          </a:p>
          <a:p>
            <a:r>
              <a:rPr lang="fr-FR" sz="2400" b="1" dirty="0" smtClean="0"/>
              <a:t>corps entier/récup</a:t>
            </a:r>
            <a:endParaRPr lang="fr-FR" sz="2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5941681" y="3566043"/>
            <a:ext cx="3202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Préparateurs physiques</a:t>
            </a:r>
            <a:endParaRPr lang="fr-FR" sz="2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6134231" y="5696319"/>
            <a:ext cx="2701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Préparateur </a:t>
            </a:r>
            <a:r>
              <a:rPr lang="fr-FR" sz="2400" b="1" dirty="0" smtClean="0"/>
              <a:t>mental</a:t>
            </a:r>
          </a:p>
          <a:p>
            <a:r>
              <a:rPr lang="fr-FR" sz="2400" b="1" dirty="0" smtClean="0"/>
              <a:t>Psycho sport</a:t>
            </a:r>
            <a:endParaRPr lang="fr-FR" sz="2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753097" y="4617723"/>
            <a:ext cx="157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Podologue</a:t>
            </a:r>
            <a:endParaRPr lang="fr-FR" sz="2400" b="1" dirty="0"/>
          </a:p>
        </p:txBody>
      </p:sp>
      <p:sp>
        <p:nvSpPr>
          <p:cNvPr id="45" name="ZoneTexte 44"/>
          <p:cNvSpPr txBox="1"/>
          <p:nvPr/>
        </p:nvSpPr>
        <p:spPr>
          <a:xfrm>
            <a:off x="6562209" y="4664297"/>
            <a:ext cx="205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E</a:t>
            </a:r>
            <a:r>
              <a:rPr lang="fr-FR" sz="2400" b="1" dirty="0" smtClean="0"/>
              <a:t>chographie</a:t>
            </a:r>
            <a:endParaRPr lang="fr-FR" sz="2400" b="1" dirty="0"/>
          </a:p>
        </p:txBody>
      </p:sp>
      <p:cxnSp>
        <p:nvCxnSpPr>
          <p:cNvPr id="48" name="Connecteur droit avec flèche 47"/>
          <p:cNvCxnSpPr/>
          <p:nvPr/>
        </p:nvCxnSpPr>
        <p:spPr>
          <a:xfrm flipV="1">
            <a:off x="2461016" y="4617723"/>
            <a:ext cx="759607" cy="2805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 flipV="1">
            <a:off x="5624751" y="4664297"/>
            <a:ext cx="900096" cy="415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631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4" grpId="0"/>
      <p:bldP spid="37" grpId="0"/>
      <p:bldP spid="38" grpId="0"/>
      <p:bldP spid="39" grpId="0"/>
      <p:bldP spid="42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pic>
        <p:nvPicPr>
          <p:cNvPr id="5" name="Image 4" descr="reeducation-jambe-genou-antibes-kinesitherapie-m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013" y="1477696"/>
            <a:ext cx="5059919" cy="337767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7200" y="1651503"/>
            <a:ext cx="235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/>
              <a:t>Qualité:</a:t>
            </a:r>
            <a:endParaRPr lang="fr-FR" sz="4000" b="1" u="sng" dirty="0"/>
          </a:p>
        </p:txBody>
      </p:sp>
      <p:pic>
        <p:nvPicPr>
          <p:cNvPr id="3" name="Image 2" descr="800.f4.3.8.hda.chaplin-moutons.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2" y="3427314"/>
            <a:ext cx="3951042" cy="318552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800738" y="3700458"/>
            <a:ext cx="909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fr-FR" sz="6000" b="1" dirty="0">
              <a:solidFill>
                <a:srgbClr val="00FF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99561" y="3935657"/>
            <a:ext cx="3668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57200" y="2466062"/>
            <a:ext cx="3613565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Soins individualisés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642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pic>
        <p:nvPicPr>
          <p:cNvPr id="4" name="Espace réservé du contenu 3" descr="carte_dpt_13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1" b="9721"/>
          <a:stretch>
            <a:fillRect/>
          </a:stretch>
        </p:blipFill>
        <p:spPr>
          <a:xfrm>
            <a:off x="203919" y="3037513"/>
            <a:ext cx="5001668" cy="2750725"/>
          </a:xfrm>
        </p:spPr>
      </p:pic>
      <p:sp>
        <p:nvSpPr>
          <p:cNvPr id="5" name="ZoneTexte 4"/>
          <p:cNvSpPr txBox="1"/>
          <p:nvPr/>
        </p:nvSpPr>
        <p:spPr>
          <a:xfrm>
            <a:off x="688709" y="1417638"/>
            <a:ext cx="3312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/>
              <a:t>Unité de lieu :</a:t>
            </a:r>
            <a:endParaRPr lang="fr-FR" sz="4000" b="1" u="sng" dirty="0"/>
          </a:p>
        </p:txBody>
      </p:sp>
      <p:pic>
        <p:nvPicPr>
          <p:cNvPr id="3" name="Image 2" descr="carte_dpt_1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59" y="1339301"/>
            <a:ext cx="4899041" cy="334453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2339821" y="3581288"/>
            <a:ext cx="434910" cy="4330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k</a:t>
            </a:r>
            <a:endParaRPr lang="fr-FR" sz="3200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975185" y="4095375"/>
            <a:ext cx="632003" cy="5143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8" name="Ellipse 7"/>
          <p:cNvSpPr/>
          <p:nvPr/>
        </p:nvSpPr>
        <p:spPr>
          <a:xfrm>
            <a:off x="2774731" y="4860756"/>
            <a:ext cx="487100" cy="42733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P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688709" y="4403556"/>
            <a:ext cx="621379" cy="457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726053" y="4428487"/>
            <a:ext cx="448501" cy="45980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378588" y="5500674"/>
            <a:ext cx="457200" cy="28756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183250" y="3557272"/>
            <a:ext cx="12264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14" name="Triangle isocèle 13"/>
          <p:cNvSpPr/>
          <p:nvPr/>
        </p:nvSpPr>
        <p:spPr>
          <a:xfrm rot="10800000">
            <a:off x="7776205" y="3792608"/>
            <a:ext cx="788820" cy="605534"/>
          </a:xfrm>
          <a:prstGeom prst="triangle">
            <a:avLst/>
          </a:prstGeom>
          <a:solidFill>
            <a:srgbClr val="00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Logo-carre-contour-noir-avec-tex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08" y="4609688"/>
            <a:ext cx="2034023" cy="203402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1165562" y="2348332"/>
            <a:ext cx="3441626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pluridisciplinarité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936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pic>
        <p:nvPicPr>
          <p:cNvPr id="4" name="Espace réservé du contenu 3" descr="file-d-attente11-644x4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8" b="6058"/>
          <a:stretch>
            <a:fillRect/>
          </a:stretch>
        </p:blipFill>
        <p:spPr>
          <a:xfrm>
            <a:off x="457200" y="3572933"/>
            <a:ext cx="4642562" cy="2553230"/>
          </a:xfrm>
        </p:spPr>
      </p:pic>
      <p:sp>
        <p:nvSpPr>
          <p:cNvPr id="5" name="ZoneTexte 4"/>
          <p:cNvSpPr txBox="1"/>
          <p:nvPr/>
        </p:nvSpPr>
        <p:spPr>
          <a:xfrm>
            <a:off x="457200" y="1564097"/>
            <a:ext cx="2472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 smtClean="0"/>
              <a:t>Réactivité:</a:t>
            </a:r>
            <a:endParaRPr lang="fr-FR" sz="4000" b="1" u="sng" dirty="0"/>
          </a:p>
        </p:txBody>
      </p:sp>
      <p:pic>
        <p:nvPicPr>
          <p:cNvPr id="6" name="Image 5" descr="logo réactivité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6" y="2267354"/>
            <a:ext cx="6411914" cy="22521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22916" y="4039105"/>
            <a:ext cx="32183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9600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fr-FR" sz="9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6947" y="3254275"/>
            <a:ext cx="12264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b="1" dirty="0">
                <a:solidFill>
                  <a:srgbClr val="00FF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fr-FR" sz="9600" b="1" dirty="0">
              <a:solidFill>
                <a:srgbClr val="00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7590" y="2528962"/>
            <a:ext cx="3235737" cy="5847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TIMING</a:t>
            </a:r>
            <a:endParaRPr lang="fr-F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125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/>
              <a:t>Départements au sein du Pôle :</a:t>
            </a:r>
          </a:p>
          <a:p>
            <a:pPr lvl="1"/>
            <a:r>
              <a:rPr lang="fr-FR" dirty="0" smtClean="0"/>
              <a:t>Médical</a:t>
            </a:r>
            <a:endParaRPr lang="fr-FR" dirty="0" smtClean="0"/>
          </a:p>
          <a:p>
            <a:pPr lvl="1"/>
            <a:r>
              <a:rPr lang="fr-FR" dirty="0" smtClean="0"/>
              <a:t>Rééducation/</a:t>
            </a:r>
            <a:r>
              <a:rPr lang="fr-FR" dirty="0" err="1" smtClean="0"/>
              <a:t>Réathlétisation</a:t>
            </a:r>
            <a:endParaRPr lang="fr-FR" dirty="0" smtClean="0"/>
          </a:p>
          <a:p>
            <a:pPr lvl="1"/>
            <a:r>
              <a:rPr lang="fr-FR" dirty="0" err="1" smtClean="0"/>
              <a:t>Para-médical</a:t>
            </a:r>
            <a:endParaRPr lang="fr-FR" dirty="0" smtClean="0"/>
          </a:p>
          <a:p>
            <a:pPr lvl="1"/>
            <a:r>
              <a:rPr lang="fr-FR" dirty="0" smtClean="0"/>
              <a:t>Récupération</a:t>
            </a:r>
            <a:endParaRPr lang="fr-FR" dirty="0"/>
          </a:p>
        </p:txBody>
      </p:sp>
      <p:pic>
        <p:nvPicPr>
          <p:cNvPr id="4" name="Image 3" descr="images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065" y="3491861"/>
            <a:ext cx="2489200" cy="24892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174553" y="4731455"/>
            <a:ext cx="334011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EQUIPE</a:t>
            </a:r>
            <a:endParaRPr lang="fr-FR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92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 smtClean="0"/>
              <a:t>Département Médical</a:t>
            </a:r>
            <a:r>
              <a:rPr lang="fr-FR" b="1" u="sng" dirty="0" smtClean="0"/>
              <a:t>:</a:t>
            </a:r>
          </a:p>
          <a:p>
            <a:r>
              <a:rPr lang="fr-FR" dirty="0" smtClean="0"/>
              <a:t>Médecins </a:t>
            </a:r>
            <a:r>
              <a:rPr lang="fr-FR" dirty="0" smtClean="0"/>
              <a:t>du sport: bilan , évaluation,     échographie, traitement , infiltration, PRP, </a:t>
            </a:r>
            <a:r>
              <a:rPr lang="fr-FR" dirty="0" smtClean="0"/>
              <a:t>test </a:t>
            </a:r>
            <a:r>
              <a:rPr lang="fr-FR" dirty="0" err="1" smtClean="0"/>
              <a:t>isocinétique</a:t>
            </a:r>
            <a:r>
              <a:rPr lang="fr-FR" dirty="0" smtClean="0"/>
              <a:t>, </a:t>
            </a:r>
            <a:r>
              <a:rPr lang="fr-FR" dirty="0" smtClean="0"/>
              <a:t>ostéopathie</a:t>
            </a:r>
          </a:p>
          <a:p>
            <a:r>
              <a:rPr lang="fr-FR" dirty="0" err="1" smtClean="0"/>
              <a:t>Cardios</a:t>
            </a:r>
            <a:r>
              <a:rPr lang="fr-FR" dirty="0" smtClean="0"/>
              <a:t> </a:t>
            </a:r>
            <a:r>
              <a:rPr lang="fr-FR" dirty="0" smtClean="0"/>
              <a:t>du sport: ECG, écho cœur, épreuve </a:t>
            </a:r>
            <a:r>
              <a:rPr lang="fr-FR" dirty="0" smtClean="0"/>
              <a:t>effort</a:t>
            </a:r>
          </a:p>
          <a:p>
            <a:r>
              <a:rPr lang="fr-FR" dirty="0" smtClean="0"/>
              <a:t>Collaboration </a:t>
            </a:r>
            <a:r>
              <a:rPr lang="fr-FR" dirty="0" smtClean="0"/>
              <a:t>avec </a:t>
            </a:r>
            <a:r>
              <a:rPr lang="fr-FR" dirty="0" err="1" smtClean="0"/>
              <a:t>chir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779" y="431800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7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Partenariat</a:t>
            </a:r>
            <a:b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fr-F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Pôle MED Sport /District de Provence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u="sng" dirty="0" smtClean="0"/>
              <a:t>Département Rééducation/</a:t>
            </a:r>
            <a:r>
              <a:rPr lang="fr-FR" b="1" u="sng" dirty="0" err="1" smtClean="0"/>
              <a:t>Réathlétisation</a:t>
            </a:r>
            <a:r>
              <a:rPr lang="fr-FR" b="1" u="sng" dirty="0" smtClean="0"/>
              <a:t>:</a:t>
            </a:r>
          </a:p>
          <a:p>
            <a:r>
              <a:rPr lang="fr-FR" dirty="0" smtClean="0"/>
              <a:t>Kinés</a:t>
            </a:r>
            <a:r>
              <a:rPr lang="fr-FR" dirty="0" smtClean="0"/>
              <a:t>,</a:t>
            </a:r>
          </a:p>
          <a:p>
            <a:r>
              <a:rPr lang="fr-FR" dirty="0" smtClean="0"/>
              <a:t>Préparateurs </a:t>
            </a:r>
            <a:r>
              <a:rPr lang="fr-FR" dirty="0" smtClean="0"/>
              <a:t>physiques, </a:t>
            </a:r>
            <a:endParaRPr lang="fr-FR" dirty="0" smtClean="0"/>
          </a:p>
          <a:p>
            <a:r>
              <a:rPr lang="fr-FR" dirty="0" smtClean="0"/>
              <a:t>matériel </a:t>
            </a:r>
            <a:r>
              <a:rPr lang="fr-FR" dirty="0" smtClean="0"/>
              <a:t>de pointe,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433" y="3289679"/>
            <a:ext cx="2762832" cy="276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5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233</Words>
  <Application>Microsoft Macintosh PowerPoint</Application>
  <PresentationFormat>Présentation à l'écran (4:3)</PresentationFormat>
  <Paragraphs>85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Présentation PowerPoint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  <vt:lpstr>Partenariat  Pôle MED Sport /District de Provence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mossler yann</dc:creator>
  <cp:lastModifiedBy>mossler yann</cp:lastModifiedBy>
  <cp:revision>55</cp:revision>
  <dcterms:created xsi:type="dcterms:W3CDTF">2017-06-18T08:30:34Z</dcterms:created>
  <dcterms:modified xsi:type="dcterms:W3CDTF">2017-06-25T20:49:56Z</dcterms:modified>
</cp:coreProperties>
</file>